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1"/>
  </p:notes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BDF7-F3AF-4175-BB82-49D3998033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0D99A-B184-4795-B39B-D8F117A07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7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A904C-9487-4462-860C-E1F9B24D2565}" type="slidenum">
              <a:rPr lang="en-US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25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D93DA-94BC-4571-8894-E019DE47E98C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5888E-EACB-40E1-8E0C-E442E45A4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10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0F17-846F-41AA-907A-E090AFD90182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D6888-AE09-4B66-BC17-A03D100EE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06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C135E-E0B2-4C25-AF06-F38A27DDCB20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1C7A6-551D-4F76-A699-577CE85CA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11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061D-A402-4B63-8590-F59F49935AFB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A99B3-9336-4BE3-91ED-39621E8826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56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D77F-5088-4082-8A54-31ACF7D40B2F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941F0-B48C-41A8-A6ED-D17EF0FBC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23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EBF4-780F-4493-A4D9-558BFA6AAF08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67497-8940-401E-80EE-BA2B153393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77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DDED7-130D-45DC-92A3-0A69F53AE030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1EF5F-F914-40E7-A472-C23B73FB5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21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863B1-5935-4486-A1FC-18CF246B6545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8E35F-3438-48A7-8C68-6A42AE176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53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552BC-8328-4F23-941A-917035C407B0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B49AE-CAD0-4645-90DB-ADD5C4D552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96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6D6E8-A207-4A0B-BAC6-334C33CF27FB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DE360-6E68-41F4-8665-40CFC590E9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9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9B32-6E5C-42C3-BB35-2DF427BE984D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6D9E5-DAB5-414A-8359-86BECB2EF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32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4AA063-AB2D-4213-8320-B7E9C58FA793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12/2/2018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81D0ECCF-25C4-4D9B-A92C-BE74FB3D74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566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24588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None/>
            </a:pPr>
            <a:endParaRPr lang="en-US" altLang="zh-TW" sz="24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r>
              <a:rPr lang="en-US" altLang="zh-TW" sz="48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</a:t>
            </a:r>
          </a:p>
          <a:p>
            <a:pPr marL="609600" indent="-609600" algn="ctr">
              <a:lnSpc>
                <a:spcPct val="90000"/>
              </a:lnSpc>
              <a:buNone/>
            </a:pPr>
            <a:r>
              <a:rPr lang="zh-TW" altLang="en-US" sz="48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endParaRPr lang="en-US" altLang="zh-TW" sz="1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56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What can wash away my sin?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What can make me whole again?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endParaRPr lang="en-US" altLang="zh-TW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我罪怎能得洗淨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?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我心怎能得完全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?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54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主寶血當頌揚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洗我罪免死亡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此活泉世無雙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惟有主耶穌的寶血</a:t>
            </a:r>
            <a:r>
              <a:rPr lang="en-US" altLang="zh-TW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endParaRPr lang="zh-TW" altLang="en-US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76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For my pardon this I see -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For my cleansing this my plea -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endParaRPr lang="en-US" altLang="zh-TW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我的刑罰怎得除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?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得救是否靠得住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?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313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主寶血當頌揚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洗我罪免死亡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此活泉世無雙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惟有主耶穌的寶血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endParaRPr lang="zh-TW" altLang="en-US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6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can for sin atone -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Naught of good that I have done -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我無功勞補罪過 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一生言語都有錯 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875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主寶血當頌揚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洗我罪免死亡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此活泉世無雙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惟有主耶穌的寶血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endParaRPr lang="zh-TW" altLang="en-US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3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This is all my hope and peace -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This is all my righteousness -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靠主寶血享平安 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洗去困苦並愁煩 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-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惟靠主耶穌的寶血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98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None/>
            </a:pP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主寶血當頌揚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洗我罪免死亡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此活泉世無雙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惟有主耶穌的寶血</a:t>
            </a:r>
            <a:r>
              <a:rPr lang="en-US" altLang="zh-TW" sz="4000" dirty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.</a:t>
            </a: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  <a:p>
            <a:pPr marL="609600" indent="-609600" algn="ctr">
              <a:buNone/>
            </a:pPr>
            <a:endParaRPr lang="zh-TW" altLang="en-US" sz="40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90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491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標楷體</vt:lpstr>
      <vt:lpstr>Arial</vt:lpstr>
      <vt:lpstr>Calibri</vt:lpstr>
      <vt:lpstr>Times New Roman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42</cp:revision>
  <dcterms:created xsi:type="dcterms:W3CDTF">2018-11-02T01:23:26Z</dcterms:created>
  <dcterms:modified xsi:type="dcterms:W3CDTF">2018-12-03T02:00:36Z</dcterms:modified>
</cp:coreProperties>
</file>